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71" r:id="rId12"/>
    <p:sldId id="296" r:id="rId13"/>
    <p:sldId id="269" r:id="rId14"/>
    <p:sldId id="267" r:id="rId15"/>
    <p:sldId id="272" r:id="rId16"/>
    <p:sldId id="273" r:id="rId17"/>
    <p:sldId id="291" r:id="rId18"/>
    <p:sldId id="275" r:id="rId19"/>
    <p:sldId id="264" r:id="rId20"/>
    <p:sldId id="276" r:id="rId21"/>
    <p:sldId id="277" r:id="rId22"/>
    <p:sldId id="278" r:id="rId23"/>
    <p:sldId id="288" r:id="rId24"/>
    <p:sldId id="289" r:id="rId25"/>
    <p:sldId id="265" r:id="rId26"/>
    <p:sldId id="274" r:id="rId27"/>
    <p:sldId id="266" r:id="rId28"/>
    <p:sldId id="281" r:id="rId29"/>
    <p:sldId id="283" r:id="rId30"/>
    <p:sldId id="279" r:id="rId31"/>
    <p:sldId id="280" r:id="rId32"/>
    <p:sldId id="285" r:id="rId33"/>
    <p:sldId id="284" r:id="rId34"/>
    <p:sldId id="297" r:id="rId35"/>
    <p:sldId id="298" r:id="rId36"/>
    <p:sldId id="294" r:id="rId37"/>
    <p:sldId id="295" r:id="rId38"/>
    <p:sldId id="286" r:id="rId39"/>
    <p:sldId id="314" r:id="rId40"/>
    <p:sldId id="301" r:id="rId41"/>
    <p:sldId id="303" r:id="rId42"/>
    <p:sldId id="304" r:id="rId43"/>
    <p:sldId id="306" r:id="rId44"/>
    <p:sldId id="292" r:id="rId45"/>
    <p:sldId id="287" r:id="rId46"/>
    <p:sldId id="293" r:id="rId47"/>
    <p:sldId id="300" r:id="rId48"/>
    <p:sldId id="307" r:id="rId49"/>
    <p:sldId id="309" r:id="rId50"/>
    <p:sldId id="311" r:id="rId51"/>
    <p:sldId id="312" r:id="rId52"/>
    <p:sldId id="313" r:id="rId53"/>
    <p:sldId id="315" r:id="rId54"/>
    <p:sldId id="319" r:id="rId55"/>
    <p:sldId id="320" r:id="rId56"/>
    <p:sldId id="321" r:id="rId57"/>
    <p:sldId id="318" r:id="rId58"/>
  </p:sldIdLst>
  <p:sldSz cx="9144000" cy="6858000" type="screen4x3"/>
  <p:notesSz cx="7559675" cy="106918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4660"/>
  </p:normalViewPr>
  <p:slideViewPr>
    <p:cSldViewPr>
      <p:cViewPr varScale="1">
        <p:scale>
          <a:sx n="69" d="100"/>
          <a:sy n="69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Afbeelding 33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Afbeelding 34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0" name="Afbeelding 6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Afbeelding 70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tile tx="-2540000" ty="-22225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tile tx="-2540000" ty="-22225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brandonpelfrey.com/blog/coding-a-simple-octree/octree-vortons/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en.wikipedia.org/wiki/File:Octree2.svg" TargetMode="Externa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685800" y="2130480"/>
            <a:ext cx="7770960" cy="1468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endParaRPr/>
          </a:p>
          <a:p>
            <a:endParaRPr/>
          </a:p>
          <a:p>
            <a:endParaRPr/>
          </a:p>
        </p:txBody>
      </p:sp>
      <p:sp>
        <p:nvSpPr>
          <p:cNvPr id="73" name="CustomShape 2"/>
          <p:cNvSpPr/>
          <p:nvPr/>
        </p:nvSpPr>
        <p:spPr>
          <a:xfrm>
            <a:off x="941040" y="2194560"/>
            <a:ext cx="5916240" cy="268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alibri"/>
              </a:rPr>
              <a:t>Rutger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van den Berg - 4060156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alibri"/>
              </a:rPr>
              <a:t>Ymte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Jan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Broekhuizen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– 4246586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Qu Chen – 1256025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alibri"/>
              </a:rPr>
              <a:t>Arend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Jan de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Graaff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– 4012534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Max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Groeneboom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– 4169298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Rick van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Hattem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 - 1297295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alibri"/>
              </a:rPr>
              <a:t>Ewoud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van der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Heide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– 1534033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Leon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Hoek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– 4021606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Vince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Kasanpawiro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- 4028880</a:t>
            </a:r>
            <a:endParaRPr dirty="0"/>
          </a:p>
        </p:txBody>
      </p:sp>
      <p:sp>
        <p:nvSpPr>
          <p:cNvPr id="74" name="CustomShape 3"/>
          <p:cNvSpPr/>
          <p:nvPr/>
        </p:nvSpPr>
        <p:spPr>
          <a:xfrm>
            <a:off x="840240" y="822960"/>
            <a:ext cx="3456720" cy="857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5400">
                <a:latin typeface="Arial"/>
              </a:rPr>
              <a:t>Raytracing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Solution: Use Möller-</a:t>
            </a:r>
            <a:r>
              <a:rPr lang="en-US" sz="4400" dirty="0">
                <a:latin typeface="Calibri"/>
              </a:rPr>
              <a:t>T</a:t>
            </a:r>
            <a:r>
              <a:rPr lang="en-US" sz="4400" dirty="0" smtClean="0">
                <a:latin typeface="Calibri"/>
              </a:rPr>
              <a:t>rumbore fast intersection method</a:t>
            </a:r>
            <a:endParaRPr dirty="0"/>
          </a:p>
        </p:txBody>
      </p:sp>
      <p:pic>
        <p:nvPicPr>
          <p:cNvPr id="4098" name="Picture 2" descr="http://www.scratchapixel.com/assets/Uploads/Lesson009/l009-mt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197" y="2060848"/>
            <a:ext cx="28575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2574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Solution: Use Möller-</a:t>
            </a:r>
            <a:r>
              <a:rPr lang="en-US" sz="4400" dirty="0">
                <a:latin typeface="Calibri"/>
              </a:rPr>
              <a:t>T</a:t>
            </a:r>
            <a:r>
              <a:rPr lang="en-US" sz="4400" dirty="0" smtClean="0">
                <a:latin typeface="Calibri"/>
              </a:rPr>
              <a:t>rumbore fast intersection method</a:t>
            </a:r>
            <a:endParaRPr dirty="0"/>
          </a:p>
        </p:txBody>
      </p:sp>
      <p:pic>
        <p:nvPicPr>
          <p:cNvPr id="5" name="Picture 4" descr="http://www.scratchapixel.com/assets/Uploads/Lesson009/l009-MTTriangle1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64076"/>
            <a:ext cx="285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0232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Raytracing</a:t>
            </a:r>
            <a:r>
              <a:rPr lang="en-US" sz="4400" dirty="0" smtClean="0">
                <a:latin typeface="Calibri"/>
              </a:rPr>
              <a:t> intersection working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04" y="1404020"/>
            <a:ext cx="736282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1088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Calibri"/>
              </a:rPr>
              <a:t>Add Background…</a:t>
            </a:r>
            <a:endParaRPr lang="nl-NL" sz="4400" dirty="0"/>
          </a:p>
        </p:txBody>
      </p:sp>
      <p:sp>
        <p:nvSpPr>
          <p:cNvPr id="3" name="Ondertitel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706755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36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Tried Sphere intersection</a:t>
            </a:r>
            <a:endParaRPr dirty="0"/>
          </a:p>
        </p:txBody>
      </p:sp>
      <p:pic>
        <p:nvPicPr>
          <p:cNvPr id="7170" name="Picture 2" descr="http://www.scratchapixel.com/assets/Uploads/Lesson007/l007-raysphereisect1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13295"/>
            <a:ext cx="50577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6513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Not very interesting…</a:t>
            </a:r>
            <a:endParaRPr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1252538"/>
            <a:ext cx="747712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9137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New Mesh </a:t>
            </a:r>
            <a:r>
              <a:rPr lang="en-US" sz="4400" dirty="0" err="1" smtClean="0">
                <a:latin typeface="Calibri"/>
              </a:rPr>
              <a:t>SimpleMonkey</a:t>
            </a:r>
            <a:endParaRPr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85875"/>
            <a:ext cx="7620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73642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New Mesh </a:t>
            </a:r>
            <a:r>
              <a:rPr lang="en-US" sz="4400" dirty="0" err="1" smtClean="0">
                <a:latin typeface="Calibri"/>
              </a:rPr>
              <a:t>SimpleMonkey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6240"/>
            <a:ext cx="5034136" cy="4681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1955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74320" y="6861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3600">
                <a:latin typeface="Calibri"/>
              </a:rPr>
              <a:t>Trying to implement Blinn-Phong: using the normals as colors for the mesh</a:t>
            </a:r>
            <a:endParaRPr/>
          </a:p>
        </p:txBody>
      </p:sp>
      <p:pic>
        <p:nvPicPr>
          <p:cNvPr id="92" name="Afbeelding 9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6080" y="1737720"/>
            <a:ext cx="4565880" cy="4662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74320" y="6861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More psychedelic Art</a:t>
            </a:r>
            <a:endParaRPr sz="4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800933"/>
            <a:ext cx="4359176" cy="4265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6539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COMPETITION IMAGE TBD</a:t>
            </a:r>
            <a:endParaRPr/>
          </a:p>
        </p:txBody>
      </p:sp>
      <p:sp>
        <p:nvSpPr>
          <p:cNvPr id="76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COMPETITION IMAGE TBD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74320" y="6861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More psychedelic Art</a:t>
            </a:r>
            <a:endParaRPr sz="4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628800"/>
            <a:ext cx="588645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7083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74320" y="6861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More psychedelic Art</a:t>
            </a:r>
            <a:endParaRPr sz="4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754" y="1628800"/>
            <a:ext cx="540067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3931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74320" y="6861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More psychedelic Art</a:t>
            </a:r>
            <a:endParaRPr sz="4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00808"/>
            <a:ext cx="4763368" cy="4763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1519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74320" y="6861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More psychedelic Art</a:t>
            </a:r>
            <a:endParaRPr sz="4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99" y="1827720"/>
            <a:ext cx="7620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5691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>
                <a:latin typeface="Calibri"/>
              </a:rPr>
              <a:t>Reflection!</a:t>
            </a:r>
            <a:endParaRPr/>
          </a:p>
        </p:txBody>
      </p:sp>
      <p:pic>
        <p:nvPicPr>
          <p:cNvPr id="94" name="Afbeelding 93"/>
          <p:cNvPicPr/>
          <p:nvPr/>
        </p:nvPicPr>
        <p:blipFill>
          <a:blip r:embed="rId2"/>
          <a:stretch>
            <a:fillRect/>
          </a:stretch>
        </p:blipFill>
        <p:spPr>
          <a:xfrm>
            <a:off x="1890360" y="1645920"/>
            <a:ext cx="4875480" cy="487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Translucency</a:t>
            </a:r>
            <a:endParaRPr dirty="0"/>
          </a:p>
        </p:txBody>
      </p:sp>
      <p:pic>
        <p:nvPicPr>
          <p:cNvPr id="9219" name="Picture 3" descr="C:\Users\Q\git\computer_graphics\FaultyRenderImages\transluc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85" y="1340768"/>
            <a:ext cx="5015829" cy="487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3722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Afbeelding 9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640080"/>
            <a:ext cx="9144000" cy="914400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>
                <a:latin typeface="Calibri"/>
              </a:rPr>
              <a:t>Supersampling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Refraction???</a:t>
            </a:r>
            <a:endParaRPr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84384"/>
            <a:ext cx="5178152" cy="5022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8892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Colors not matching</a:t>
            </a:r>
            <a:endParaRPr dirty="0"/>
          </a:p>
        </p:txBody>
      </p:sp>
      <p:pic>
        <p:nvPicPr>
          <p:cNvPr id="9218" name="Picture 2" descr="C:\Users\Q\git\computer_graphics\FaultyRenderImages\ziekea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412776"/>
            <a:ext cx="4798126" cy="489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3118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Slow</a:t>
            </a:r>
            <a:endParaRPr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87" y="1772816"/>
            <a:ext cx="766215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79121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WORK DISTRIBUTION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Rutger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: Debugging Linux, reflection, made sphere model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Ymte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Jan: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Octree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 multithreading, old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RealTime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RayTracing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shadows, added movement of model through WASDEQ keys, added ground textures,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Phong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shaders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Qu: Debugging Visual Studio, Ray-Sphere Intersection, made slides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Arend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Jan: Debugging Visual Studio, made a branch, </a:t>
            </a:r>
            <a:r>
              <a:rPr lang="nl-NL" dirty="0" err="1" smtClean="0">
                <a:solidFill>
                  <a:srgbClr val="000000"/>
                </a:solidFill>
                <a:latin typeface="Calibri"/>
              </a:rPr>
              <a:t>updated</a:t>
            </a:r>
            <a:r>
              <a:rPr lang="nl-NL" smtClean="0">
                <a:solidFill>
                  <a:srgbClr val="000000"/>
                </a:solidFill>
                <a:latin typeface="Calibri"/>
              </a:rPr>
              <a:t> slides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Max: Ray-Sphere Intersection, Ray-Triangle Intersection,  debugging Visual Studio, made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Sierpinski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Pyramid model, made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UglyThing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model, made cube model, shadows, old FPS counter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Rick: Multithreading, downloaded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simplemonkey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model, debugging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McOS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hosted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git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timer, rewriting galore, background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raytracing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, current FPS counter, current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RealTime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RayTracing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Ewoud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Colours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made beer bottle model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Leon: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Octree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debugging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Linux, made football model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Vince: Made Diamond model, made slides, debugging Visual Studio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Octrees</a:t>
            </a:r>
            <a:endParaRPr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507320"/>
            <a:ext cx="4942981" cy="4899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7727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Octrees</a:t>
            </a:r>
            <a:endParaRPr dirty="0"/>
          </a:p>
        </p:txBody>
      </p:sp>
      <p:pic>
        <p:nvPicPr>
          <p:cNvPr id="14338" name="Picture 2" descr="simple-octre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400" y="1340768"/>
            <a:ext cx="4419600" cy="467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3875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Octrees</a:t>
            </a:r>
            <a:endParaRPr dirty="0"/>
          </a:p>
        </p:txBody>
      </p:sp>
      <p:pic>
        <p:nvPicPr>
          <p:cNvPr id="10242" name="Picture 2" descr="http://upload.wikimedia.org/wikipedia/commons/thumb/2/20/Octree2.svg/400px-Octree2.svg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8"/>
            <a:ext cx="7224223" cy="415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1653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Octrees</a:t>
            </a:r>
            <a:endParaRPr dirty="0"/>
          </a:p>
        </p:txBody>
      </p:sp>
      <p:pic>
        <p:nvPicPr>
          <p:cNvPr id="21506" name="Picture 2" descr="http://www.scratchapixel.com/assets/Uploads/Lesson007/l007-2df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940" y="1340768"/>
            <a:ext cx="4680520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9587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Octrees</a:t>
            </a:r>
            <a:endParaRPr dirty="0"/>
          </a:p>
        </p:txBody>
      </p:sp>
      <p:pic>
        <p:nvPicPr>
          <p:cNvPr id="24578" name="Picture 2" descr="http://www.scratchapixel.com/assets/Uploads/Lesson007/l007-2dfigmi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936" y="1507320"/>
            <a:ext cx="4752528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0632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Octrees</a:t>
            </a:r>
            <a:endParaRPr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772" y="1196752"/>
            <a:ext cx="50673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4297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Octrees</a:t>
            </a:r>
            <a:endParaRPr dirty="0"/>
          </a:p>
        </p:txBody>
      </p:sp>
      <p:pic>
        <p:nvPicPr>
          <p:cNvPr id="20482" name="Picture 2" descr="C:\Users\Q\Desktop\screenshotnotaraytrac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33" y="1772816"/>
            <a:ext cx="7567734" cy="36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789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smtClean="0">
                <a:latin typeface="Calibri"/>
              </a:rPr>
              <a:t>Octrees</a:t>
            </a:r>
            <a:endParaRPr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2" y="1412776"/>
            <a:ext cx="7303657" cy="311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5889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Still Slow - Need to use Multithreading</a:t>
            </a:r>
            <a:endParaRPr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618293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2497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Multithreading</a:t>
            </a:r>
            <a:endParaRPr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68030"/>
            <a:ext cx="7295936" cy="311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6493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Psychedelic Art</a:t>
            </a:r>
            <a:endParaRPr/>
          </a:p>
        </p:txBody>
      </p:sp>
      <p:pic>
        <p:nvPicPr>
          <p:cNvPr id="80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99680" y="1600200"/>
            <a:ext cx="4543200" cy="452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Multithreading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78510"/>
            <a:ext cx="6480646" cy="475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2912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>
                <a:latin typeface="Calibri"/>
              </a:rPr>
              <a:t>Multithreading is sometimes difficult…</a:t>
            </a:r>
            <a:endParaRPr lang="en-US" sz="4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1700808"/>
            <a:ext cx="7238623" cy="48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7203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Reflection, Refraction and shadows</a:t>
            </a:r>
            <a:endParaRPr dirty="0"/>
          </a:p>
        </p:txBody>
      </p:sp>
      <p:pic>
        <p:nvPicPr>
          <p:cNvPr id="28674" name="Picture 2" descr="http://www.scratchapixel.com/assets/Uploads/Lesson001/l001reflectionrefract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30837"/>
            <a:ext cx="7056784" cy="463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5007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Reflection</a:t>
            </a:r>
            <a:endParaRPr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522453"/>
            <a:ext cx="4475336" cy="447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2425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Reflection</a:t>
            </a:r>
            <a:endParaRPr dirty="0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128" y="1297748"/>
            <a:ext cx="5106144" cy="495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5076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Reflection into other objects</a:t>
            </a:r>
            <a:endParaRPr dirty="0"/>
          </a:p>
        </p:txBody>
      </p:sp>
      <p:pic>
        <p:nvPicPr>
          <p:cNvPr id="22529" name="Picture 1" descr="C:\Users\Q\git\computer_graphics\FaultyRenderImages\sp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68760"/>
            <a:ext cx="5229200" cy="52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6232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Reflection into other objects</a:t>
            </a:r>
            <a:endParaRPr dirty="0"/>
          </a:p>
        </p:txBody>
      </p:sp>
      <p:pic>
        <p:nvPicPr>
          <p:cNvPr id="26626" name="Picture 2" descr="C:\Users\Q\git\computer_graphics\FaultyRenderImages\multiren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268760"/>
            <a:ext cx="5157192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0808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Beermodel</a:t>
            </a:r>
            <a:endParaRPr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81" y="1772816"/>
            <a:ext cx="6665038" cy="37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334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Shadows</a:t>
            </a:r>
            <a:endParaRPr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268760"/>
            <a:ext cx="5826224" cy="50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1644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Multiple Light Sources</a:t>
            </a:r>
            <a:endParaRPr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12776"/>
            <a:ext cx="5970240" cy="525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3490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Our previous iterations</a:t>
            </a:r>
            <a:endParaRPr/>
          </a:p>
        </p:txBody>
      </p:sp>
      <p:sp>
        <p:nvSpPr>
          <p:cNvPr id="82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</p:sp>
      <p:pic>
        <p:nvPicPr>
          <p:cNvPr id="8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11640" y="1412640"/>
            <a:ext cx="7618680" cy="476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Refraction</a:t>
            </a:r>
            <a:endParaRPr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340768"/>
            <a:ext cx="5610200" cy="5175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17314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Refraction</a:t>
            </a:r>
            <a:endParaRPr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03128"/>
            <a:ext cx="5538192" cy="510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8604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Adding Toggles</a:t>
            </a:r>
            <a:endParaRPr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68760"/>
            <a:ext cx="5494732" cy="549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8648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Live </a:t>
            </a:r>
            <a:r>
              <a:rPr lang="en-US" sz="4400" dirty="0" err="1" smtClean="0">
                <a:latin typeface="Calibri"/>
              </a:rPr>
              <a:t>Raytracing</a:t>
            </a:r>
            <a:endParaRPr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340768"/>
            <a:ext cx="4982294" cy="530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740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FPS Counter</a:t>
            </a:r>
            <a:endParaRPr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7" y="2420889"/>
            <a:ext cx="8822365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64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Demo</a:t>
            </a:r>
            <a:endParaRPr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340768"/>
            <a:ext cx="4982294" cy="530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2452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Finalizing the result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01767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</p:sp>
      <p:pic>
        <p:nvPicPr>
          <p:cNvPr id="8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4080" y="1412640"/>
            <a:ext cx="7618680" cy="476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>
                <a:latin typeface="Calibri"/>
              </a:rPr>
              <a:t>Monkey, not there yet.</a:t>
            </a:r>
            <a:endParaRPr/>
          </a:p>
        </p:txBody>
      </p:sp>
      <p:pic>
        <p:nvPicPr>
          <p:cNvPr id="88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956880" y="1600200"/>
            <a:ext cx="7228800" cy="452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>
                <a:latin typeface="Calibri"/>
              </a:rPr>
              <a:t>A slight problem with Cube</a:t>
            </a:r>
            <a:endParaRPr/>
          </a:p>
        </p:txBody>
      </p:sp>
      <p:pic>
        <p:nvPicPr>
          <p:cNvPr id="90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942840" y="1600200"/>
            <a:ext cx="7256880" cy="452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Geometric </a:t>
            </a:r>
            <a:r>
              <a:rPr lang="en-US" sz="4400" dirty="0" err="1" smtClean="0">
                <a:latin typeface="Calibri"/>
              </a:rPr>
              <a:t>raytracing</a:t>
            </a:r>
            <a:r>
              <a:rPr lang="en-US" sz="4400" dirty="0" smtClean="0">
                <a:latin typeface="Calibri"/>
              </a:rPr>
              <a:t> not working…</a:t>
            </a:r>
            <a:endParaRPr dirty="0"/>
          </a:p>
        </p:txBody>
      </p:sp>
      <p:pic>
        <p:nvPicPr>
          <p:cNvPr id="3074" name="Picture 2" descr="http://www.scratchapixel.com/assets/Uploads/Lesson009/l009-triray2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440" y="1268760"/>
            <a:ext cx="4193679" cy="476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296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334</Words>
  <Application>Microsoft Office PowerPoint</Application>
  <PresentationFormat>Diavoorstelling (4:3)</PresentationFormat>
  <Paragraphs>75</Paragraphs>
  <Slides>56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2</vt:i4>
      </vt:variant>
      <vt:variant>
        <vt:lpstr>Diatitels</vt:lpstr>
      </vt:variant>
      <vt:variant>
        <vt:i4>56</vt:i4>
      </vt:variant>
    </vt:vector>
  </HeadingPairs>
  <TitlesOfParts>
    <vt:vector size="58" baseType="lpstr">
      <vt:lpstr>Office Theme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Add Background…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cp:lastModifiedBy>Q</cp:lastModifiedBy>
  <cp:revision>15</cp:revision>
  <dcterms:modified xsi:type="dcterms:W3CDTF">2014-06-25T15:43:39Z</dcterms:modified>
</cp:coreProperties>
</file>